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549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4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20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31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847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81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85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32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47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146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09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96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881188"/>
            <a:ext cx="3230563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9" name="Rechteck 8"/>
          <p:cNvSpPr/>
          <p:nvPr/>
        </p:nvSpPr>
        <p:spPr>
          <a:xfrm>
            <a:off x="2281239" y="515893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stimulation of cell proliferation in D10.G4.1 cells by recombinant human IL-2. Values are the means (±SD) of triplicate determinations and expressed as percentage of control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1426353" y="908274"/>
            <a:ext cx="6291338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sz="2400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IL-2 </a:t>
            </a:r>
            <a:r>
              <a:rPr lang="de-DE" sz="2400" b="1" u="sng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400" b="1" u="sng" dirty="0" err="1" smtClean="0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 E. coli</a:t>
            </a:r>
            <a:endParaRPr lang="de-DE" sz="2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(E. coli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#200-009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084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2013-11-14T14:14:41Z</dcterms:created>
  <dcterms:modified xsi:type="dcterms:W3CDTF">2015-03-12T15:21:35Z</dcterms:modified>
</cp:coreProperties>
</file>